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0" r:id="rId1"/>
  </p:sldMasterIdLst>
  <p:sldIdLst>
    <p:sldId id="256" r:id="rId2"/>
    <p:sldId id="257" r:id="rId3"/>
  </p:sldIdLst>
  <p:sldSz cx="11095038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9"/>
  </p:normalViewPr>
  <p:slideViewPr>
    <p:cSldViewPr snapToGrid="0">
      <p:cViewPr>
        <p:scale>
          <a:sx n="75" d="100"/>
          <a:sy n="75" d="100"/>
        </p:scale>
        <p:origin x="1024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e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D9E9D-6B28-BA2D-34CA-472C47B1EF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86880" y="1122363"/>
            <a:ext cx="8321279" cy="2387600"/>
          </a:xfrm>
        </p:spPr>
        <p:txBody>
          <a:bodyPr anchor="b"/>
          <a:lstStyle>
            <a:lvl1pPr algn="ctr">
              <a:defRPr sz="546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DEC827-C650-E5CD-29B0-1BF8B43D4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6880" y="3602038"/>
            <a:ext cx="8321279" cy="1655762"/>
          </a:xfrm>
        </p:spPr>
        <p:txBody>
          <a:bodyPr/>
          <a:lstStyle>
            <a:lvl1pPr marL="0" indent="0" algn="ctr">
              <a:buNone/>
              <a:defRPr sz="2184"/>
            </a:lvl1pPr>
            <a:lvl2pPr marL="416052" indent="0" algn="ctr">
              <a:buNone/>
              <a:defRPr sz="1820"/>
            </a:lvl2pPr>
            <a:lvl3pPr marL="832104" indent="0" algn="ctr">
              <a:buNone/>
              <a:defRPr sz="1638"/>
            </a:lvl3pPr>
            <a:lvl4pPr marL="1248156" indent="0" algn="ctr">
              <a:buNone/>
              <a:defRPr sz="1456"/>
            </a:lvl4pPr>
            <a:lvl5pPr marL="1664208" indent="0" algn="ctr">
              <a:buNone/>
              <a:defRPr sz="1456"/>
            </a:lvl5pPr>
            <a:lvl6pPr marL="2080260" indent="0" algn="ctr">
              <a:buNone/>
              <a:defRPr sz="1456"/>
            </a:lvl6pPr>
            <a:lvl7pPr marL="2496312" indent="0" algn="ctr">
              <a:buNone/>
              <a:defRPr sz="1456"/>
            </a:lvl7pPr>
            <a:lvl8pPr marL="2912364" indent="0" algn="ctr">
              <a:buNone/>
              <a:defRPr sz="1456"/>
            </a:lvl8pPr>
            <a:lvl9pPr marL="3328416" indent="0" algn="ctr">
              <a:buNone/>
              <a:defRPr sz="1456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BB254-6379-BABE-7AC6-03221D9B5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D5032-D236-8601-BE97-671FF1852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549473-D424-075D-92C4-628E9FB22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341073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5322C-55CC-7DB8-BEA6-820FB1F7A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187D76-F258-95B8-B651-FB9A9A0CDE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0DA84-E0E2-0394-DE1E-2C9BA47AA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75CDB-BE31-E1D6-7A3D-B7B6F2816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D7A7A8-114C-C449-8BA8-BAB3A7B3C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472107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F0BBFB-0ACE-BBF7-EDAF-45B9F95905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39886" y="365125"/>
            <a:ext cx="2392368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824A02-3F89-4320-E902-849C858DE4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784" y="365125"/>
            <a:ext cx="703841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CEB93C-8222-6EFA-969B-AB1519F88E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734D86-2B1E-8376-BE48-6C27FB993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D359C-E319-2238-C110-1B53C9AC7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580208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999A9-6433-42D3-9806-41DA62A02A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2F4ED-F1B5-A072-F873-9FE11E1CC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7C9B7F-39DC-FCCB-E636-4C0D5D9E6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CE8A4-7D02-5E42-5C08-28F54958C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7BDBA-9753-815D-9EB5-162AFD988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215792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60F0C-107A-E263-3597-470613517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005" y="1709739"/>
            <a:ext cx="9569470" cy="2852737"/>
          </a:xfrm>
        </p:spPr>
        <p:txBody>
          <a:bodyPr anchor="b"/>
          <a:lstStyle>
            <a:lvl1pPr>
              <a:defRPr sz="546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EF2BC2-085A-9778-66C6-584E624681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7005" y="4589464"/>
            <a:ext cx="9569470" cy="1500187"/>
          </a:xfrm>
        </p:spPr>
        <p:txBody>
          <a:bodyPr/>
          <a:lstStyle>
            <a:lvl1pPr marL="0" indent="0">
              <a:buNone/>
              <a:defRPr sz="2184">
                <a:solidFill>
                  <a:schemeClr val="tx1">
                    <a:tint val="75000"/>
                  </a:schemeClr>
                </a:solidFill>
              </a:defRPr>
            </a:lvl1pPr>
            <a:lvl2pPr marL="416052" indent="0">
              <a:buNone/>
              <a:defRPr sz="1820">
                <a:solidFill>
                  <a:schemeClr val="tx1">
                    <a:tint val="75000"/>
                  </a:schemeClr>
                </a:solidFill>
              </a:defRPr>
            </a:lvl2pPr>
            <a:lvl3pPr marL="832104" indent="0">
              <a:buNone/>
              <a:defRPr sz="1638">
                <a:solidFill>
                  <a:schemeClr val="tx1">
                    <a:tint val="75000"/>
                  </a:schemeClr>
                </a:solidFill>
              </a:defRPr>
            </a:lvl3pPr>
            <a:lvl4pPr marL="1248156" indent="0">
              <a:buNone/>
              <a:defRPr sz="1456">
                <a:solidFill>
                  <a:schemeClr val="tx1">
                    <a:tint val="75000"/>
                  </a:schemeClr>
                </a:solidFill>
              </a:defRPr>
            </a:lvl4pPr>
            <a:lvl5pPr marL="1664208" indent="0">
              <a:buNone/>
              <a:defRPr sz="1456">
                <a:solidFill>
                  <a:schemeClr val="tx1">
                    <a:tint val="75000"/>
                  </a:schemeClr>
                </a:solidFill>
              </a:defRPr>
            </a:lvl5pPr>
            <a:lvl6pPr marL="2080260" indent="0">
              <a:buNone/>
              <a:defRPr sz="1456">
                <a:solidFill>
                  <a:schemeClr val="tx1">
                    <a:tint val="75000"/>
                  </a:schemeClr>
                </a:solidFill>
              </a:defRPr>
            </a:lvl6pPr>
            <a:lvl7pPr marL="2496312" indent="0">
              <a:buNone/>
              <a:defRPr sz="1456">
                <a:solidFill>
                  <a:schemeClr val="tx1">
                    <a:tint val="75000"/>
                  </a:schemeClr>
                </a:solidFill>
              </a:defRPr>
            </a:lvl7pPr>
            <a:lvl8pPr marL="2912364" indent="0">
              <a:buNone/>
              <a:defRPr sz="1456">
                <a:solidFill>
                  <a:schemeClr val="tx1">
                    <a:tint val="75000"/>
                  </a:schemeClr>
                </a:solidFill>
              </a:defRPr>
            </a:lvl8pPr>
            <a:lvl9pPr marL="3328416" indent="0">
              <a:buNone/>
              <a:defRPr sz="145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603CEB-52A9-5772-E14E-B4C8A65393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17ED1-1882-FBFC-5378-1245B7F01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76A15-FC6D-B4C4-EE12-1021F7119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09877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E7AE09-FC56-36D0-92EA-F397716AF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109E0B-0B51-4D64-9EB3-8261DF31AD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784" y="1825625"/>
            <a:ext cx="471539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C75AC-E6A7-412E-E7AA-CFB6677CBE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16863" y="1825625"/>
            <a:ext cx="4715391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314F7C-C1B3-17F1-3FDF-2BB3D2DF4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2454DC-2818-B7C0-C82B-50016FAAD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A4D8E-6B76-A8DD-106D-FA334C275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5089622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7D768-2E9C-0835-F445-A74E46625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229" y="365126"/>
            <a:ext cx="956947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E41920-AA79-066C-1E07-B9D689EAE8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4229" y="1681163"/>
            <a:ext cx="4693721" cy="823912"/>
          </a:xfrm>
        </p:spPr>
        <p:txBody>
          <a:bodyPr anchor="b"/>
          <a:lstStyle>
            <a:lvl1pPr marL="0" indent="0">
              <a:buNone/>
              <a:defRPr sz="2184" b="1"/>
            </a:lvl1pPr>
            <a:lvl2pPr marL="416052" indent="0">
              <a:buNone/>
              <a:defRPr sz="1820" b="1"/>
            </a:lvl2pPr>
            <a:lvl3pPr marL="832104" indent="0">
              <a:buNone/>
              <a:defRPr sz="1638" b="1"/>
            </a:lvl3pPr>
            <a:lvl4pPr marL="1248156" indent="0">
              <a:buNone/>
              <a:defRPr sz="1456" b="1"/>
            </a:lvl4pPr>
            <a:lvl5pPr marL="1664208" indent="0">
              <a:buNone/>
              <a:defRPr sz="1456" b="1"/>
            </a:lvl5pPr>
            <a:lvl6pPr marL="2080260" indent="0">
              <a:buNone/>
              <a:defRPr sz="1456" b="1"/>
            </a:lvl6pPr>
            <a:lvl7pPr marL="2496312" indent="0">
              <a:buNone/>
              <a:defRPr sz="1456" b="1"/>
            </a:lvl7pPr>
            <a:lvl8pPr marL="2912364" indent="0">
              <a:buNone/>
              <a:defRPr sz="1456" b="1"/>
            </a:lvl8pPr>
            <a:lvl9pPr marL="3328416" indent="0">
              <a:buNone/>
              <a:defRPr sz="14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30500A-AA51-F166-AFF2-E6DAE00A2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4229" y="2505075"/>
            <a:ext cx="469372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3BED05-6A50-8818-B0DC-87E1963A4A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616863" y="1681163"/>
            <a:ext cx="4716836" cy="823912"/>
          </a:xfrm>
        </p:spPr>
        <p:txBody>
          <a:bodyPr anchor="b"/>
          <a:lstStyle>
            <a:lvl1pPr marL="0" indent="0">
              <a:buNone/>
              <a:defRPr sz="2184" b="1"/>
            </a:lvl1pPr>
            <a:lvl2pPr marL="416052" indent="0">
              <a:buNone/>
              <a:defRPr sz="1820" b="1"/>
            </a:lvl2pPr>
            <a:lvl3pPr marL="832104" indent="0">
              <a:buNone/>
              <a:defRPr sz="1638" b="1"/>
            </a:lvl3pPr>
            <a:lvl4pPr marL="1248156" indent="0">
              <a:buNone/>
              <a:defRPr sz="1456" b="1"/>
            </a:lvl4pPr>
            <a:lvl5pPr marL="1664208" indent="0">
              <a:buNone/>
              <a:defRPr sz="1456" b="1"/>
            </a:lvl5pPr>
            <a:lvl6pPr marL="2080260" indent="0">
              <a:buNone/>
              <a:defRPr sz="1456" b="1"/>
            </a:lvl6pPr>
            <a:lvl7pPr marL="2496312" indent="0">
              <a:buNone/>
              <a:defRPr sz="1456" b="1"/>
            </a:lvl7pPr>
            <a:lvl8pPr marL="2912364" indent="0">
              <a:buNone/>
              <a:defRPr sz="1456" b="1"/>
            </a:lvl8pPr>
            <a:lvl9pPr marL="3328416" indent="0">
              <a:buNone/>
              <a:defRPr sz="145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50B4C7-21FA-E213-309C-1A8CF3E6B8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616863" y="2505075"/>
            <a:ext cx="471683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494CE0-B4A1-C31C-6426-9E2DCF83B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CBA509-C53D-A5E2-86BF-7834492AFE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3688A4-AE3D-5372-F5CA-6E07611FE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5375773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0DF73-E202-9F50-B141-879F45B99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56C015-6F61-6F67-881A-4D8DF95A2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8432AD-5659-73DE-8B2D-B11E43C824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675E6B-7E28-560A-499E-D3330AD80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60967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D75680-A1C4-506F-ECA6-D10D01709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A09917-48E9-25B8-0E8D-694E026BCF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A691E7-B09A-B5CE-C664-FAEC54F48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80163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8F17F-DE58-A86A-6B37-25F0E7227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230" y="457200"/>
            <a:ext cx="3578438" cy="1600200"/>
          </a:xfrm>
        </p:spPr>
        <p:txBody>
          <a:bodyPr anchor="b"/>
          <a:lstStyle>
            <a:lvl1pPr>
              <a:defRPr sz="2912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D68CD8-E436-805B-48AD-E2D634062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6836" y="987426"/>
            <a:ext cx="5616863" cy="4873625"/>
          </a:xfrm>
        </p:spPr>
        <p:txBody>
          <a:bodyPr/>
          <a:lstStyle>
            <a:lvl1pPr>
              <a:defRPr sz="2912"/>
            </a:lvl1pPr>
            <a:lvl2pPr>
              <a:defRPr sz="2548"/>
            </a:lvl2pPr>
            <a:lvl3pPr>
              <a:defRPr sz="2184"/>
            </a:lvl3pPr>
            <a:lvl4pPr>
              <a:defRPr sz="1820"/>
            </a:lvl4pPr>
            <a:lvl5pPr>
              <a:defRPr sz="1820"/>
            </a:lvl5pPr>
            <a:lvl6pPr>
              <a:defRPr sz="1820"/>
            </a:lvl6pPr>
            <a:lvl7pPr>
              <a:defRPr sz="1820"/>
            </a:lvl7pPr>
            <a:lvl8pPr>
              <a:defRPr sz="1820"/>
            </a:lvl8pPr>
            <a:lvl9pPr>
              <a:defRPr sz="18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C2874F-B56F-A0C7-79CA-995052698A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4230" y="2057400"/>
            <a:ext cx="3578438" cy="3811588"/>
          </a:xfrm>
        </p:spPr>
        <p:txBody>
          <a:bodyPr/>
          <a:lstStyle>
            <a:lvl1pPr marL="0" indent="0">
              <a:buNone/>
              <a:defRPr sz="1456"/>
            </a:lvl1pPr>
            <a:lvl2pPr marL="416052" indent="0">
              <a:buNone/>
              <a:defRPr sz="1274"/>
            </a:lvl2pPr>
            <a:lvl3pPr marL="832104" indent="0">
              <a:buNone/>
              <a:defRPr sz="1092"/>
            </a:lvl3pPr>
            <a:lvl4pPr marL="1248156" indent="0">
              <a:buNone/>
              <a:defRPr sz="910"/>
            </a:lvl4pPr>
            <a:lvl5pPr marL="1664208" indent="0">
              <a:buNone/>
              <a:defRPr sz="910"/>
            </a:lvl5pPr>
            <a:lvl6pPr marL="2080260" indent="0">
              <a:buNone/>
              <a:defRPr sz="910"/>
            </a:lvl6pPr>
            <a:lvl7pPr marL="2496312" indent="0">
              <a:buNone/>
              <a:defRPr sz="910"/>
            </a:lvl7pPr>
            <a:lvl8pPr marL="2912364" indent="0">
              <a:buNone/>
              <a:defRPr sz="910"/>
            </a:lvl8pPr>
            <a:lvl9pPr marL="3328416" indent="0">
              <a:buNone/>
              <a:defRPr sz="9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E8160-EB5F-26CB-94BB-A7CD7B837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8A2927-314C-A8DF-AC20-4B05EEB49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CD234B-CB3D-746B-DEAD-04A93EACA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7184612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5EFA8-DF0A-9553-628F-9667F12D1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4230" y="457200"/>
            <a:ext cx="3578438" cy="1600200"/>
          </a:xfrm>
        </p:spPr>
        <p:txBody>
          <a:bodyPr anchor="b"/>
          <a:lstStyle>
            <a:lvl1pPr>
              <a:defRPr sz="2912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2319F7-D5AD-2A2E-8925-F105EAD9BA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716836" y="987426"/>
            <a:ext cx="5616863" cy="4873625"/>
          </a:xfrm>
        </p:spPr>
        <p:txBody>
          <a:bodyPr/>
          <a:lstStyle>
            <a:lvl1pPr marL="0" indent="0">
              <a:buNone/>
              <a:defRPr sz="2912"/>
            </a:lvl1pPr>
            <a:lvl2pPr marL="416052" indent="0">
              <a:buNone/>
              <a:defRPr sz="2548"/>
            </a:lvl2pPr>
            <a:lvl3pPr marL="832104" indent="0">
              <a:buNone/>
              <a:defRPr sz="2184"/>
            </a:lvl3pPr>
            <a:lvl4pPr marL="1248156" indent="0">
              <a:buNone/>
              <a:defRPr sz="1820"/>
            </a:lvl4pPr>
            <a:lvl5pPr marL="1664208" indent="0">
              <a:buNone/>
              <a:defRPr sz="1820"/>
            </a:lvl5pPr>
            <a:lvl6pPr marL="2080260" indent="0">
              <a:buNone/>
              <a:defRPr sz="1820"/>
            </a:lvl6pPr>
            <a:lvl7pPr marL="2496312" indent="0">
              <a:buNone/>
              <a:defRPr sz="1820"/>
            </a:lvl7pPr>
            <a:lvl8pPr marL="2912364" indent="0">
              <a:buNone/>
              <a:defRPr sz="1820"/>
            </a:lvl8pPr>
            <a:lvl9pPr marL="3328416" indent="0">
              <a:buNone/>
              <a:defRPr sz="182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8DC2B1-E6BF-BA61-96F1-A9DC4146D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4230" y="2057400"/>
            <a:ext cx="3578438" cy="3811588"/>
          </a:xfrm>
        </p:spPr>
        <p:txBody>
          <a:bodyPr/>
          <a:lstStyle>
            <a:lvl1pPr marL="0" indent="0">
              <a:buNone/>
              <a:defRPr sz="1456"/>
            </a:lvl1pPr>
            <a:lvl2pPr marL="416052" indent="0">
              <a:buNone/>
              <a:defRPr sz="1274"/>
            </a:lvl2pPr>
            <a:lvl3pPr marL="832104" indent="0">
              <a:buNone/>
              <a:defRPr sz="1092"/>
            </a:lvl3pPr>
            <a:lvl4pPr marL="1248156" indent="0">
              <a:buNone/>
              <a:defRPr sz="910"/>
            </a:lvl4pPr>
            <a:lvl5pPr marL="1664208" indent="0">
              <a:buNone/>
              <a:defRPr sz="910"/>
            </a:lvl5pPr>
            <a:lvl6pPr marL="2080260" indent="0">
              <a:buNone/>
              <a:defRPr sz="910"/>
            </a:lvl6pPr>
            <a:lvl7pPr marL="2496312" indent="0">
              <a:buNone/>
              <a:defRPr sz="910"/>
            </a:lvl7pPr>
            <a:lvl8pPr marL="2912364" indent="0">
              <a:buNone/>
              <a:defRPr sz="910"/>
            </a:lvl8pPr>
            <a:lvl9pPr marL="3328416" indent="0">
              <a:buNone/>
              <a:defRPr sz="9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BD8303-288B-7352-7B34-B3F583758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CC2E8F-0AFC-E750-9B9E-7C7186945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CFBFC-2A9A-8E39-D7E0-BDBCAE594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995894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D8EDE3-0132-DD00-1693-B28FB849E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784" y="365126"/>
            <a:ext cx="956947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D6D70C-183A-5D59-0701-0FDEB75376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784" y="1825625"/>
            <a:ext cx="956947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BB68D-786B-DC62-7186-6A4882F344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2784" y="6356351"/>
            <a:ext cx="24963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07F01A-343E-654E-A9DB-980E731AC989}" type="datetimeFigureOut">
              <a:rPr lang="en-JP" smtClean="0"/>
              <a:t>2022/10/25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8A423E-8CB5-C5F6-1A85-41D8D2CA85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675232" y="6356351"/>
            <a:ext cx="374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936DE-E8C5-D761-2BC6-0220E9C0B0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835870" y="6356351"/>
            <a:ext cx="24963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14FCA-D378-594B-AC2C-AF92B2ED5B8E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7822404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903" r:id="rId3"/>
    <p:sldLayoutId id="2147483904" r:id="rId4"/>
    <p:sldLayoutId id="2147483905" r:id="rId5"/>
    <p:sldLayoutId id="2147483906" r:id="rId6"/>
    <p:sldLayoutId id="2147483907" r:id="rId7"/>
    <p:sldLayoutId id="2147483908" r:id="rId8"/>
    <p:sldLayoutId id="2147483909" r:id="rId9"/>
    <p:sldLayoutId id="2147483910" r:id="rId10"/>
    <p:sldLayoutId id="2147483911" r:id="rId11"/>
  </p:sldLayoutIdLst>
  <p:txStyles>
    <p:titleStyle>
      <a:lvl1pPr algn="l" defTabSz="832104" rtl="0" eaLnBrk="1" latinLnBrk="0" hangingPunct="1">
        <a:lnSpc>
          <a:spcPct val="90000"/>
        </a:lnSpc>
        <a:spcBef>
          <a:spcPct val="0"/>
        </a:spcBef>
        <a:buNone/>
        <a:defRPr sz="400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8026" indent="-208026" algn="l" defTabSz="832104" rtl="0" eaLnBrk="1" latinLnBrk="0" hangingPunct="1">
        <a:lnSpc>
          <a:spcPct val="90000"/>
        </a:lnSpc>
        <a:spcBef>
          <a:spcPts val="910"/>
        </a:spcBef>
        <a:buFont typeface="Arial" panose="020B0604020202020204" pitchFamily="34" charset="0"/>
        <a:buChar char="•"/>
        <a:defRPr sz="2548" kern="1200">
          <a:solidFill>
            <a:schemeClr val="tx1"/>
          </a:solidFill>
          <a:latin typeface="+mn-lt"/>
          <a:ea typeface="+mn-ea"/>
          <a:cs typeface="+mn-cs"/>
        </a:defRPr>
      </a:lvl1pPr>
      <a:lvl2pPr marL="624078" indent="-208026" algn="l" defTabSz="832104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2184" kern="1200">
          <a:solidFill>
            <a:schemeClr val="tx1"/>
          </a:solidFill>
          <a:latin typeface="+mn-lt"/>
          <a:ea typeface="+mn-ea"/>
          <a:cs typeface="+mn-cs"/>
        </a:defRPr>
      </a:lvl2pPr>
      <a:lvl3pPr marL="1040130" indent="-208026" algn="l" defTabSz="832104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820" kern="1200">
          <a:solidFill>
            <a:schemeClr val="tx1"/>
          </a:solidFill>
          <a:latin typeface="+mn-lt"/>
          <a:ea typeface="+mn-ea"/>
          <a:cs typeface="+mn-cs"/>
        </a:defRPr>
      </a:lvl3pPr>
      <a:lvl4pPr marL="1456182" indent="-208026" algn="l" defTabSz="832104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4pPr>
      <a:lvl5pPr marL="1872234" indent="-208026" algn="l" defTabSz="832104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5pPr>
      <a:lvl6pPr marL="2288286" indent="-208026" algn="l" defTabSz="832104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6pPr>
      <a:lvl7pPr marL="2704338" indent="-208026" algn="l" defTabSz="832104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7pPr>
      <a:lvl8pPr marL="3120390" indent="-208026" algn="l" defTabSz="832104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8pPr>
      <a:lvl9pPr marL="3536442" indent="-208026" algn="l" defTabSz="832104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832104" rtl="0" eaLnBrk="1" latinLnBrk="0" hangingPunct="1">
        <a:defRPr sz="1638" kern="1200">
          <a:solidFill>
            <a:schemeClr val="tx1"/>
          </a:solidFill>
          <a:latin typeface="+mn-lt"/>
          <a:ea typeface="+mn-ea"/>
          <a:cs typeface="+mn-cs"/>
        </a:defRPr>
      </a:lvl1pPr>
      <a:lvl2pPr marL="416052" algn="l" defTabSz="832104" rtl="0" eaLnBrk="1" latinLnBrk="0" hangingPunct="1">
        <a:defRPr sz="1638" kern="1200">
          <a:solidFill>
            <a:schemeClr val="tx1"/>
          </a:solidFill>
          <a:latin typeface="+mn-lt"/>
          <a:ea typeface="+mn-ea"/>
          <a:cs typeface="+mn-cs"/>
        </a:defRPr>
      </a:lvl2pPr>
      <a:lvl3pPr marL="832104" algn="l" defTabSz="832104" rtl="0" eaLnBrk="1" latinLnBrk="0" hangingPunct="1">
        <a:defRPr sz="1638" kern="1200">
          <a:solidFill>
            <a:schemeClr val="tx1"/>
          </a:solidFill>
          <a:latin typeface="+mn-lt"/>
          <a:ea typeface="+mn-ea"/>
          <a:cs typeface="+mn-cs"/>
        </a:defRPr>
      </a:lvl3pPr>
      <a:lvl4pPr marL="1248156" algn="l" defTabSz="832104" rtl="0" eaLnBrk="1" latinLnBrk="0" hangingPunct="1">
        <a:defRPr sz="1638" kern="1200">
          <a:solidFill>
            <a:schemeClr val="tx1"/>
          </a:solidFill>
          <a:latin typeface="+mn-lt"/>
          <a:ea typeface="+mn-ea"/>
          <a:cs typeface="+mn-cs"/>
        </a:defRPr>
      </a:lvl4pPr>
      <a:lvl5pPr marL="1664208" algn="l" defTabSz="832104" rtl="0" eaLnBrk="1" latinLnBrk="0" hangingPunct="1">
        <a:defRPr sz="1638" kern="1200">
          <a:solidFill>
            <a:schemeClr val="tx1"/>
          </a:solidFill>
          <a:latin typeface="+mn-lt"/>
          <a:ea typeface="+mn-ea"/>
          <a:cs typeface="+mn-cs"/>
        </a:defRPr>
      </a:lvl5pPr>
      <a:lvl6pPr marL="2080260" algn="l" defTabSz="832104" rtl="0" eaLnBrk="1" latinLnBrk="0" hangingPunct="1">
        <a:defRPr sz="1638" kern="1200">
          <a:solidFill>
            <a:schemeClr val="tx1"/>
          </a:solidFill>
          <a:latin typeface="+mn-lt"/>
          <a:ea typeface="+mn-ea"/>
          <a:cs typeface="+mn-cs"/>
        </a:defRPr>
      </a:lvl6pPr>
      <a:lvl7pPr marL="2496312" algn="l" defTabSz="832104" rtl="0" eaLnBrk="1" latinLnBrk="0" hangingPunct="1">
        <a:defRPr sz="1638" kern="1200">
          <a:solidFill>
            <a:schemeClr val="tx1"/>
          </a:solidFill>
          <a:latin typeface="+mn-lt"/>
          <a:ea typeface="+mn-ea"/>
          <a:cs typeface="+mn-cs"/>
        </a:defRPr>
      </a:lvl7pPr>
      <a:lvl8pPr marL="2912364" algn="l" defTabSz="832104" rtl="0" eaLnBrk="1" latinLnBrk="0" hangingPunct="1">
        <a:defRPr sz="1638" kern="1200">
          <a:solidFill>
            <a:schemeClr val="tx1"/>
          </a:solidFill>
          <a:latin typeface="+mn-lt"/>
          <a:ea typeface="+mn-ea"/>
          <a:cs typeface="+mn-cs"/>
        </a:defRPr>
      </a:lvl8pPr>
      <a:lvl9pPr marL="3328416" algn="l" defTabSz="832104" rtl="0" eaLnBrk="1" latinLnBrk="0" hangingPunct="1">
        <a:defRPr sz="163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tx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 2">
            <a:extLst>
              <a:ext uri="{FF2B5EF4-FFF2-40B4-BE49-F238E27FC236}">
                <a16:creationId xmlns:a16="http://schemas.microsoft.com/office/drawing/2014/main" id="{A985C5C9-6A18-3DAC-EA32-BF573503A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857250" y="857248"/>
            <a:ext cx="6858002" cy="514350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84BBA34-5ABB-CB68-FE90-A7C434B1DE1A}"/>
              </a:ext>
            </a:extLst>
          </p:cNvPr>
          <p:cNvSpPr/>
          <p:nvPr/>
        </p:nvSpPr>
        <p:spPr>
          <a:xfrm>
            <a:off x="151074" y="137424"/>
            <a:ext cx="4798877" cy="109396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sz="4000" dirty="0">
                <a:solidFill>
                  <a:schemeClr val="bg1"/>
                </a:solidFill>
                <a:latin typeface="PixelMplus12" panose="020B0709020203020207" pitchFamily="49" charset="-128"/>
                <a:ea typeface="PixelMplus12" panose="020B0709020203020207" pitchFamily="49" charset="-128"/>
              </a:rPr>
              <a:t>5E ゲームセンタ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AE8E21-16EE-BEF0-361A-8234F6954B18}"/>
              </a:ext>
            </a:extLst>
          </p:cNvPr>
          <p:cNvSpPr/>
          <p:nvPr/>
        </p:nvSpPr>
        <p:spPr>
          <a:xfrm>
            <a:off x="5547519" y="5404151"/>
            <a:ext cx="5338334" cy="114674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sz="3200" dirty="0">
                <a:latin typeface="PixelMplus12" panose="020B0709020203020207" pitchFamily="49" charset="-128"/>
                <a:ea typeface="PixelMplus12" panose="020B0709020203020207" pitchFamily="49" charset="-128"/>
              </a:rPr>
              <a:t>５Eたこ焼きの</a:t>
            </a:r>
          </a:p>
          <a:p>
            <a:pPr algn="ctr"/>
            <a:r>
              <a:rPr lang="en-JP" sz="3200" dirty="0">
                <a:latin typeface="PixelMplus12" panose="020B0709020203020207" pitchFamily="49" charset="-128"/>
                <a:ea typeface="PixelMplus12" panose="020B0709020203020207" pitchFamily="49" charset="-128"/>
              </a:rPr>
              <a:t>トッピング割引もあるよ！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7EE1D2-5DCC-FD82-BD0F-0EEB43BC0189}"/>
              </a:ext>
            </a:extLst>
          </p:cNvPr>
          <p:cNvSpPr txBox="1"/>
          <p:nvPr/>
        </p:nvSpPr>
        <p:spPr>
          <a:xfrm>
            <a:off x="7086600" y="137424"/>
            <a:ext cx="35356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9600" dirty="0">
                <a:solidFill>
                  <a:srgbClr val="FF0000"/>
                </a:solidFill>
                <a:latin typeface="DSEG14 Classic" panose="02000803000000000000" pitchFamily="2" charset="0"/>
              </a:rPr>
              <a:t>100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79A3DF-5568-4C96-316A-969F8A01C57D}"/>
              </a:ext>
            </a:extLst>
          </p:cNvPr>
          <p:cNvSpPr txBox="1"/>
          <p:nvPr/>
        </p:nvSpPr>
        <p:spPr>
          <a:xfrm>
            <a:off x="5547519" y="684407"/>
            <a:ext cx="1877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4400" dirty="0">
                <a:latin typeface="PixelMplus12" panose="020B0709020203020207" pitchFamily="49" charset="-128"/>
                <a:ea typeface="PixelMplus12" panose="020B0709020203020207" pitchFamily="49" charset="-128"/>
              </a:rPr>
              <a:t>1 PLAY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09B45C-5668-2DAB-4877-EEB213E0F458}"/>
              </a:ext>
            </a:extLst>
          </p:cNvPr>
          <p:cNvSpPr txBox="1"/>
          <p:nvPr/>
        </p:nvSpPr>
        <p:spPr>
          <a:xfrm>
            <a:off x="10346115" y="921636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4400" dirty="0">
                <a:latin typeface="PixelMplus12" panose="020B0709020203020207" pitchFamily="49" charset="-128"/>
                <a:ea typeface="PixelMplus12" panose="020B0709020203020207" pitchFamily="49" charset="-128"/>
              </a:rPr>
              <a:t>円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F11F8B-1E57-B4A3-906C-87A037B73C73}"/>
              </a:ext>
            </a:extLst>
          </p:cNvPr>
          <p:cNvSpPr/>
          <p:nvPr/>
        </p:nvSpPr>
        <p:spPr>
          <a:xfrm>
            <a:off x="5547519" y="1863575"/>
            <a:ext cx="5338334" cy="114674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sz="3200" dirty="0">
                <a:latin typeface="PixelMplus12" panose="020B0709020203020207" pitchFamily="49" charset="-128"/>
                <a:ea typeface="PixelMplus12" panose="020B0709020203020207" pitchFamily="49" charset="-128"/>
              </a:rPr>
              <a:t>３つのゲームで遊べる！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79BADD7-A26C-DDDB-1B81-BAA555CBF3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175" t="23840" r="33131" b="23492"/>
          <a:stretch/>
        </p:blipFill>
        <p:spPr>
          <a:xfrm rot="5400000">
            <a:off x="8684956" y="3086925"/>
            <a:ext cx="2138094" cy="2240617"/>
          </a:xfrm>
          <a:prstGeom prst="rect">
            <a:avLst/>
          </a:prstGeom>
        </p:spPr>
      </p:pic>
      <p:pic>
        <p:nvPicPr>
          <p:cNvPr id="30" name="Picture 29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FAEA4F8D-967C-4CB7-C515-50347E0A68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88" t="1" r="-240" b="46663"/>
          <a:stretch/>
        </p:blipFill>
        <p:spPr>
          <a:xfrm>
            <a:off x="5547519" y="3138187"/>
            <a:ext cx="3022142" cy="2138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416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picture containing wall, indoor&#10;&#10;Description automatically generated">
            <a:extLst>
              <a:ext uri="{FF2B5EF4-FFF2-40B4-BE49-F238E27FC236}">
                <a16:creationId xmlns:a16="http://schemas.microsoft.com/office/drawing/2014/main" id="{FAEA4F8D-967C-4CB7-C515-50347E0A68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96" t="1" r="6489" b="16917"/>
          <a:stretch/>
        </p:blipFill>
        <p:spPr>
          <a:xfrm>
            <a:off x="-1" y="-1"/>
            <a:ext cx="5168841" cy="6858001"/>
          </a:xfrm>
          <a:prstGeom prst="rect">
            <a:avLst/>
          </a:prstGeom>
        </p:spPr>
      </p:pic>
      <p:pic>
        <p:nvPicPr>
          <p:cNvPr id="8" name="図 2">
            <a:extLst>
              <a:ext uri="{FF2B5EF4-FFF2-40B4-BE49-F238E27FC236}">
                <a16:creationId xmlns:a16="http://schemas.microsoft.com/office/drawing/2014/main" id="{A985C5C9-6A18-3DAC-EA32-BF573503A1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793" r="26799"/>
          <a:stretch/>
        </p:blipFill>
        <p:spPr>
          <a:xfrm rot="5400000">
            <a:off x="5952124" y="2733581"/>
            <a:ext cx="2138096" cy="2947308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84BBA34-5ABB-CB68-FE90-A7C434B1DE1A}"/>
              </a:ext>
            </a:extLst>
          </p:cNvPr>
          <p:cNvSpPr/>
          <p:nvPr/>
        </p:nvSpPr>
        <p:spPr>
          <a:xfrm>
            <a:off x="151074" y="137424"/>
            <a:ext cx="4798877" cy="1093967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sz="4000" dirty="0">
                <a:solidFill>
                  <a:schemeClr val="bg1"/>
                </a:solidFill>
                <a:latin typeface="PixelMplus12" panose="020B0709020203020207" pitchFamily="49" charset="-128"/>
                <a:ea typeface="PixelMplus12" panose="020B0709020203020207" pitchFamily="49" charset="-128"/>
              </a:rPr>
              <a:t>5E ゲームセンタ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7AE8E21-16EE-BEF0-361A-8234F6954B18}"/>
              </a:ext>
            </a:extLst>
          </p:cNvPr>
          <p:cNvSpPr/>
          <p:nvPr/>
        </p:nvSpPr>
        <p:spPr>
          <a:xfrm>
            <a:off x="5547519" y="5404151"/>
            <a:ext cx="5338334" cy="114674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sz="3200" dirty="0">
                <a:latin typeface="PixelMplus12" panose="020B0709020203020207" pitchFamily="49" charset="-128"/>
                <a:ea typeface="PixelMplus12" panose="020B0709020203020207" pitchFamily="49" charset="-128"/>
              </a:rPr>
              <a:t>５Eたこ焼きの</a:t>
            </a:r>
          </a:p>
          <a:p>
            <a:pPr algn="ctr"/>
            <a:r>
              <a:rPr lang="en-JP" sz="3200" dirty="0">
                <a:latin typeface="PixelMplus12" panose="020B0709020203020207" pitchFamily="49" charset="-128"/>
                <a:ea typeface="PixelMplus12" panose="020B0709020203020207" pitchFamily="49" charset="-128"/>
              </a:rPr>
              <a:t>トッピング割引もあるよ！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E7EE1D2-5DCC-FD82-BD0F-0EEB43BC0189}"/>
              </a:ext>
            </a:extLst>
          </p:cNvPr>
          <p:cNvSpPr txBox="1"/>
          <p:nvPr/>
        </p:nvSpPr>
        <p:spPr>
          <a:xfrm>
            <a:off x="7086600" y="137424"/>
            <a:ext cx="35356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JP" sz="9600" dirty="0">
                <a:solidFill>
                  <a:srgbClr val="FF0000"/>
                </a:solidFill>
                <a:latin typeface="DSEG14 Classic" panose="02000803000000000000" pitchFamily="2" charset="0"/>
              </a:rPr>
              <a:t>100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E79A3DF-5568-4C96-316A-969F8A01C57D}"/>
              </a:ext>
            </a:extLst>
          </p:cNvPr>
          <p:cNvSpPr txBox="1"/>
          <p:nvPr/>
        </p:nvSpPr>
        <p:spPr>
          <a:xfrm>
            <a:off x="5547519" y="684407"/>
            <a:ext cx="187743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4400" dirty="0">
                <a:latin typeface="PixelMplus12" panose="020B0709020203020207" pitchFamily="49" charset="-128"/>
                <a:ea typeface="PixelMplus12" panose="020B0709020203020207" pitchFamily="49" charset="-128"/>
              </a:rPr>
              <a:t>1 PLAY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609B45C-5668-2DAB-4877-EEB213E0F458}"/>
              </a:ext>
            </a:extLst>
          </p:cNvPr>
          <p:cNvSpPr txBox="1"/>
          <p:nvPr/>
        </p:nvSpPr>
        <p:spPr>
          <a:xfrm>
            <a:off x="10346115" y="921636"/>
            <a:ext cx="74892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sz="4400" dirty="0">
                <a:latin typeface="PixelMplus12" panose="020B0709020203020207" pitchFamily="49" charset="-128"/>
                <a:ea typeface="PixelMplus12" panose="020B0709020203020207" pitchFamily="49" charset="-128"/>
              </a:rPr>
              <a:t>円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F11F8B-1E57-B4A3-906C-87A037B73C73}"/>
              </a:ext>
            </a:extLst>
          </p:cNvPr>
          <p:cNvSpPr/>
          <p:nvPr/>
        </p:nvSpPr>
        <p:spPr>
          <a:xfrm>
            <a:off x="5547519" y="1863575"/>
            <a:ext cx="5338334" cy="1146741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JP" sz="3200" dirty="0">
                <a:latin typeface="PixelMplus12" panose="020B0709020203020207" pitchFamily="49" charset="-128"/>
                <a:ea typeface="PixelMplus12" panose="020B0709020203020207" pitchFamily="49" charset="-128"/>
              </a:rPr>
              <a:t>３つのゲームで遊べる！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79BADD7-A26C-DDDB-1B81-BAA555CBF3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9175" t="23840" r="33131" b="23492"/>
          <a:stretch/>
        </p:blipFill>
        <p:spPr>
          <a:xfrm rot="5400000">
            <a:off x="8684956" y="3086925"/>
            <a:ext cx="2138094" cy="224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248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1132</TotalTime>
  <Words>34</Words>
  <Application>Microsoft Macintosh PowerPoint</Application>
  <PresentationFormat>Custom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PixelMplus12</vt:lpstr>
      <vt:lpstr>Arial</vt:lpstr>
      <vt:lpstr>Calibri</vt:lpstr>
      <vt:lpstr>Calibri Light</vt:lpstr>
      <vt:lpstr>DSEG14 Classic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橋本　拓磨_大分</dc:creator>
  <cp:lastModifiedBy>橋本　拓磨_大分</cp:lastModifiedBy>
  <cp:revision>9</cp:revision>
  <cp:lastPrinted>2022-10-25T16:31:15Z</cp:lastPrinted>
  <dcterms:created xsi:type="dcterms:W3CDTF">2022-10-25T14:58:18Z</dcterms:created>
  <dcterms:modified xsi:type="dcterms:W3CDTF">2022-10-26T09:50:20Z</dcterms:modified>
</cp:coreProperties>
</file>

<file path=docProps/thumbnail.jpeg>
</file>